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T Sans Narrow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Narrow-bold.fntdata"/><Relationship Id="rId6" Type="http://schemas.openxmlformats.org/officeDocument/2006/relationships/slide" Target="slides/slide1.xml"/><Relationship Id="rId18" Type="http://schemas.openxmlformats.org/officeDocument/2006/relationships/font" Target="fonts/PTSansNarrow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9ade0397e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19ade0397e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19ade0397e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19ade0397e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19ade0397e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19ade0397e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9ade0397e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9ade0397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19ade0397e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19ade0397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9ade0397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9ade0397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9ade0397e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9ade0397e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9ade0397e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9ade0397e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19ade0397e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19ade0397e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19ade0397e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19ade0397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19ade0397e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19ade0397e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rive.google.com/drive/folders/1gfsPPa5ad3hT1LkHJsBwMqoy8Z8d5wcZ?usp=sharing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345000" y="1452738"/>
            <a:ext cx="8454000" cy="111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4560"/>
              <a:t>AİLEMLE EĞİTİM YOLCULUĞUM PROJESİ</a:t>
            </a:r>
            <a:endParaRPr sz="4560"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1721263" y="4259025"/>
            <a:ext cx="57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3100"/>
              <a:t>2024</a:t>
            </a:r>
            <a:endParaRPr sz="3100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0074" y="2495550"/>
            <a:ext cx="2103850" cy="1412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2463" y="172649"/>
            <a:ext cx="3319074" cy="65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>
            <p:ph idx="1" type="subTitle"/>
          </p:nvPr>
        </p:nvSpPr>
        <p:spPr>
          <a:xfrm>
            <a:off x="1721238" y="1136150"/>
            <a:ext cx="57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T.C.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Korkuteli Kaymakamlığı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İlçe Milli Eğitim Müdürlüğü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Uygulama Süreçleri</a:t>
            </a:r>
            <a:endParaRPr/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TEGM’in hazırladığı örnek faaliyetler doğrultusunda okul yönetimi tarafından;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çevre şartları,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yerel imkânlar,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kültürel ögeler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ve belirli gün ve haftalar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göz önünde bulundurularak okul temelli etkinlikler düzenlenir.</a:t>
            </a:r>
            <a:endParaRPr/>
          </a:p>
        </p:txBody>
      </p:sp>
      <p:pic>
        <p:nvPicPr>
          <p:cNvPr id="158" name="Google Shape;15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59" name="Google Shape;15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60" name="Google Shape;16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2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Etkinlik Örnekleri</a:t>
            </a:r>
            <a:endParaRPr/>
          </a:p>
        </p:txBody>
      </p:sp>
      <p:sp>
        <p:nvSpPr>
          <p:cNvPr id="167" name="Google Shape;167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Yayımlanan kılavuzdan da erişilebilecek olan etkinlikler tekli sayfalar halinde drive içine yüklenmiş olup linki aşağıdadır: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 u="sng">
                <a:solidFill>
                  <a:schemeClr val="hlink"/>
                </a:solidFill>
                <a:hlinkClick r:id="rId3"/>
              </a:rPr>
              <a:t>https://drive.google.com/drive/folders/1gfsPPa5ad3hT1LkHJsBwMqoy8Z8d5wcZ?usp=sharing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69" name="Google Shape;16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170" name="Google Shape;17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3"/>
          <p:cNvPicPr preferRelativeResize="0"/>
          <p:nvPr/>
        </p:nvPicPr>
        <p:blipFill>
          <a:blip r:embed="rId6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286350" y="1669538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5800"/>
              <a:t>TEŞEKKÜRLER</a:t>
            </a:r>
            <a:endParaRPr sz="5800"/>
          </a:p>
        </p:txBody>
      </p:sp>
      <p:sp>
        <p:nvSpPr>
          <p:cNvPr id="177" name="Google Shape;17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pic>
        <p:nvPicPr>
          <p:cNvPr id="178" name="Google Shape;17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3025" y="2729625"/>
            <a:ext cx="3377924" cy="22684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179" name="Google Shape;17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8680" y="95775"/>
            <a:ext cx="4266631" cy="84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4"/>
          <p:cNvSpPr txBox="1"/>
          <p:nvPr/>
        </p:nvSpPr>
        <p:spPr>
          <a:xfrm>
            <a:off x="2041338" y="848150"/>
            <a:ext cx="5061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17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T.C.</a:t>
            </a:r>
            <a:endParaRPr sz="17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17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Korkuteli Kaymakamlığı</a:t>
            </a:r>
            <a:endParaRPr sz="17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17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İlçe Milli Eğitim Müdürlüğü</a:t>
            </a:r>
            <a:endParaRPr sz="17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Amaç</a:t>
            </a:r>
            <a:endParaRPr/>
          </a:p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A</a:t>
            </a:r>
            <a:r>
              <a:rPr lang="tr"/>
              <a:t>ilelerin eğitim süreçlerine etkin katılımını sağlayarak öğrencilerin;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akademik başarılarını artırmak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sosyal becerilerini geliştirmek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eğitim ortamlarını zenginleştirmek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Ebeveynlerin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çocuklarıyla 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çocuklarının eğitim süreçleriyle daha derin bağlar kurmalarını,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çocuklarıyla kaliteli zaman geçirmelerini sağlayarak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sosyal etkileşimi artırması.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Okul-aile ilişkisini güçlendirmek</a:t>
            </a:r>
            <a:endParaRPr/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Hedef Kitle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-TEGM’e bağlı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anaokulu,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ilkokul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ve ortaokul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öğrencilerinin ebeveynleri</a:t>
            </a:r>
            <a:endParaRPr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İlkeler	1/2</a:t>
            </a:r>
            <a:endParaRPr/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tr"/>
              <a:t>E</a:t>
            </a:r>
            <a:r>
              <a:rPr lang="tr"/>
              <a:t>ğitim kurumlarının belirlediği ulusal değerlere uygun ve eğitim sistemine entegre bir şekilde uygulanacaktır.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tr"/>
              <a:t>Etkinlikler,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çevre ve kültürü önceleyen bir anlayışla;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ilgi, istek, ihtiyaç ve yetenekler göz önünde bulundurularak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gönüllülük esasına göre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ve maddi yük getirmeyecek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 sz="1400"/>
              <a:t>biçimde şekillendirilecektir.</a:t>
            </a:r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İlkeler	2/2</a:t>
            </a:r>
            <a:endParaRPr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tr"/>
              <a:t>Ö</a:t>
            </a:r>
            <a:r>
              <a:rPr lang="tr"/>
              <a:t>ğrencilerin aileleriyle birlikte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sosyal sorumluluk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ve toplum hizmeti çalışmalarında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tr"/>
              <a:t>yer almaları teşvik edilecektir.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tr"/>
              <a:t>H</a:t>
            </a:r>
            <a:r>
              <a:rPr lang="tr"/>
              <a:t>er öğrencinin,en az bir sanat ya da spor dalında beceri kazanmasının teşvik edilmesine de hizmet edecek şekilde aileleriyle birlikte;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sosyal,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kültürel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tr"/>
              <a:t>veya sportif faaliyetlere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katılmaları yönünde çalışmalara yer verilecektir.</a:t>
            </a:r>
            <a:endParaRPr/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Ailemle Eğitim Yolculuğum Kurulu		1/4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TEGM’e bağlı </a:t>
            </a:r>
            <a:r>
              <a:rPr lang="tr"/>
              <a:t>okullarda “Ailemle Eğitim Yolculuğum Etkinlikler Kurulu” oluşturulur.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Okul yönetiminin kararıyla, bu kurulun görevlerini okulun “Sosyal Etkinlikler Kurulu” da yürütülebilir.</a:t>
            </a:r>
            <a:endParaRPr/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Ailemle Eğitim Yolculuğum Kurulu		2/4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Başkanlığını, okul müdürü veya okul müdürü tarafından görevlendirilen bir müdür yardımcısı üstlenir.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Kurul, aşağıdaki üyelerden oluşur: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Danışman Öğretmenler: Öğretmenler kurulunda belirlenmiş olan danışman öğretmenler arasından, eğitim kurumu müdürü tarafından seçilecek üç öğretmen.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Psikolojik Danışman ve Rehber Öğretmen: Öğrenci ve veli destek süreçlerine katkı sağlamak amacıyla kurulda yer alır.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Öğrenci Temsilcileri: Öğrenci kulübü temsilcilerinin kendi aralarından seçeceği iki öğrenci.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Veli Temsilcisi: Okul-aile birliği tarafından belirlenen bir veli, ailelerin proje kapsamındaki etkinliklere katkısını sağlamak amacıyla kurulda yer alır.</a:t>
            </a:r>
            <a:endParaRPr/>
          </a:p>
        </p:txBody>
      </p:sp>
      <p:pic>
        <p:nvPicPr>
          <p:cNvPr id="128" name="Google Shape;1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375" y="3930850"/>
            <a:ext cx="1515025" cy="10174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29" name="Google Shape;12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9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Ailemle Eğitim Yolculuğum Kurulu		3/4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Birleştirilmiş sınıf eğitim kurumlarında, bu etkinlikler mevcut öğretmenler ve okulun mevcut imkânları dâhilinde yürütülür.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Kurul, proje kapsamında aile katılımını güçlendiren ve öğrenci gelişimine katkı sağlayan sosyal etkinliklerin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planlanması,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uygulanması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ve değerlendirilmesi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sürecinde rol alır.</a:t>
            </a:r>
            <a:endParaRPr/>
          </a:p>
        </p:txBody>
      </p:sp>
      <p:pic>
        <p:nvPicPr>
          <p:cNvPr id="138" name="Google Shape;13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39" name="Google Shape;13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40" name="Google Shape;14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Ailemle Eğitim Yolculuğum Kurulu		4/4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Etkinliklerle ilgili planlama ve kararlar, okul müdürünün onayıyla yürürlüğe girer.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/>
              <a:t>Kurul, etkinliklerin verimli bir şekilde yürütülmesi için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danışman öğretmenler,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öğretmenler,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öğrenciler,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okul aile birliği,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tr"/>
              <a:t>gönüllü veliler ile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iş birliği yapar.</a:t>
            </a:r>
            <a:endParaRPr/>
          </a:p>
        </p:txBody>
      </p:sp>
      <p:pic>
        <p:nvPicPr>
          <p:cNvPr id="148" name="Google Shape;14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1825" y="3652450"/>
            <a:ext cx="1929575" cy="1295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49" name="Google Shape;1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674" y="95775"/>
            <a:ext cx="854476" cy="8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1"/>
          <p:cNvPicPr preferRelativeResize="0"/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3364528" y="61275"/>
            <a:ext cx="2414950" cy="4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